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6"/>
  </p:notesMasterIdLst>
  <p:sldIdLst>
    <p:sldId id="269" r:id="rId3"/>
    <p:sldId id="266" r:id="rId4"/>
    <p:sldId id="275" r:id="rId5"/>
    <p:sldId id="276" r:id="rId6"/>
    <p:sldId id="279" r:id="rId7"/>
    <p:sldId id="270" r:id="rId8"/>
    <p:sldId id="277" r:id="rId9"/>
    <p:sldId id="271" r:id="rId10"/>
    <p:sldId id="272" r:id="rId11"/>
    <p:sldId id="273" r:id="rId12"/>
    <p:sldId id="274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3" r:id="rId23"/>
    <p:sldId id="294" r:id="rId24"/>
    <p:sldId id="267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176" autoAdjust="0"/>
    <p:restoredTop sz="86298" autoAdjust="0"/>
  </p:normalViewPr>
  <p:slideViewPr>
    <p:cSldViewPr>
      <p:cViewPr varScale="1">
        <p:scale>
          <a:sx n="76" d="100"/>
          <a:sy n="76" d="100"/>
        </p:scale>
        <p:origin x="528" y="3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47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590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bost.ocks.org</a:t>
            </a:r>
            <a:r>
              <a:rPr lang="en-US" dirty="0"/>
              <a:t>/mike/bar/</a:t>
            </a:r>
          </a:p>
          <a:p>
            <a:r>
              <a:rPr lang="en-US" dirty="0"/>
              <a:t>http://</a:t>
            </a:r>
            <a:r>
              <a:rPr lang="en-US" dirty="0" err="1"/>
              <a:t>codepen.io</a:t>
            </a:r>
            <a:r>
              <a:rPr lang="en-US" dirty="0"/>
              <a:t>/</a:t>
            </a:r>
            <a:r>
              <a:rPr lang="en-US" dirty="0" err="1"/>
              <a:t>mbostock</a:t>
            </a:r>
            <a:r>
              <a:rPr lang="en-US" dirty="0"/>
              <a:t>/pen/</a:t>
            </a:r>
            <a:r>
              <a:rPr lang="en-US" dirty="0" err="1"/>
              <a:t>Jaemg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38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01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82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13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28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25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46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53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17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3/d3/blob/master/API.md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idl.cs.washington.edu/papers/d3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edium.com/@mbostock/what-makes-software-good-943557f8a488#.k6qwi9k7y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3/d3-select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/>
              <a:t>Introduction to D3</a:t>
            </a:r>
          </a:p>
        </p:txBody>
      </p:sp>
      <p:sp>
        <p:nvSpPr>
          <p:cNvPr id="5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This Works in </a:t>
            </a:r>
            <a:r>
              <a:rPr lang="en-US" dirty="0" err="1"/>
              <a:t>CodePen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32" y="1600200"/>
            <a:ext cx="7919136" cy="452596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275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D3 Arrives at Version 4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524000"/>
            <a:ext cx="4071226" cy="4525963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 bwMode="gray">
          <a:xfrm>
            <a:off x="457200" y="1905000"/>
            <a:ext cx="4158374" cy="4221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D3 is made up of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many, small modules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From the D3 API Ref: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800" dirty="0">
                <a:hlinkClick r:id="rId3"/>
              </a:rPr>
              <a:t>https://github.com/d3/d3/blob/master/API.md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34970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History: From </a:t>
            </a:r>
            <a:r>
              <a:rPr lang="en-US" dirty="0" err="1"/>
              <a:t>Protovis</a:t>
            </a:r>
            <a:r>
              <a:rPr lang="en-US" dirty="0"/>
              <a:t> to D3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Described in </a:t>
            </a:r>
            <a:r>
              <a:rPr lang="en-US" i="1" dirty="0"/>
              <a:t>D3: Data-Driven Documents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dirty="0">
                <a:hlinkClick r:id="rId3"/>
              </a:rPr>
              <a:t>http://idl.cs.washington.edu/papers/d3</a:t>
            </a:r>
            <a:endParaRPr lang="en-US" dirty="0"/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Elaboration on the design of D3 API in </a:t>
            </a:r>
            <a:r>
              <a:rPr lang="en-US" i="1" dirty="0"/>
              <a:t>What Makes Software Good</a:t>
            </a:r>
            <a:endParaRPr lang="en-US" dirty="0"/>
          </a:p>
          <a:p>
            <a:pPr marL="0" lvl="0" indent="0">
              <a:spcBef>
                <a:spcPts val="0"/>
              </a:spcBef>
              <a:buNone/>
            </a:pPr>
            <a:r>
              <a:rPr lang="en-US" dirty="0">
                <a:hlinkClick r:id="rId4"/>
              </a:rPr>
              <a:t>https://medium.com/@mbostock/what-makes-software-good-943557f8a488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590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Not to Learn D3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84238"/>
            <a:ext cx="82296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/>
              <a:t>Use only existing templates.</a:t>
            </a:r>
          </a:p>
        </p:txBody>
      </p:sp>
    </p:spTree>
    <p:extLst>
      <p:ext uri="{BB962C8B-B14F-4D97-AF65-F5344CB8AC3E}">
        <p14:creationId xmlns:p14="http://schemas.microsoft.com/office/powerpoint/2010/main" val="566054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Started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most important module in D3 is the selection: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d3.selection()</a:t>
            </a:r>
            <a:r>
              <a:rPr lang="en-US" dirty="0"/>
              <a:t>.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D3 works by creating, updating, modifying, and removing selections.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 algn="ctr">
              <a:spcBef>
                <a:spcPts val="0"/>
              </a:spcBef>
              <a:buNone/>
            </a:pPr>
            <a:r>
              <a:rPr lang="en-US" dirty="0"/>
              <a:t>Always reference the API docs when it’s unclear: </a:t>
            </a:r>
            <a:r>
              <a:rPr lang="en-US" dirty="0">
                <a:hlinkClick r:id="rId3"/>
              </a:rPr>
              <a:t>https://github.com/d3/d3-selection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968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an Element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743200"/>
            <a:ext cx="8229600" cy="1311356"/>
          </a:xfrm>
        </p:spPr>
      </p:pic>
    </p:spTree>
    <p:extLst>
      <p:ext uri="{BB962C8B-B14F-4D97-AF65-F5344CB8AC3E}">
        <p14:creationId xmlns:p14="http://schemas.microsoft.com/office/powerpoint/2010/main" val="852400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an Element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743200"/>
            <a:ext cx="8229600" cy="1311356"/>
          </a:xfrm>
        </p:spPr>
      </p:pic>
    </p:spTree>
    <p:extLst>
      <p:ext uri="{BB962C8B-B14F-4D97-AF65-F5344CB8AC3E}">
        <p14:creationId xmlns:p14="http://schemas.microsoft.com/office/powerpoint/2010/main" val="999433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(Many) Elements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895600"/>
            <a:ext cx="8229600" cy="1311356"/>
          </a:xfrm>
        </p:spPr>
      </p:pic>
    </p:spTree>
    <p:extLst>
      <p:ext uri="{BB962C8B-B14F-4D97-AF65-F5344CB8AC3E}">
        <p14:creationId xmlns:p14="http://schemas.microsoft.com/office/powerpoint/2010/main" val="1342821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Methods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67000"/>
            <a:ext cx="8229600" cy="1324889"/>
          </a:xfrm>
        </p:spPr>
      </p:pic>
    </p:spTree>
    <p:extLst>
      <p:ext uri="{BB962C8B-B14F-4D97-AF65-F5344CB8AC3E}">
        <p14:creationId xmlns:p14="http://schemas.microsoft.com/office/powerpoint/2010/main" val="1917902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Methods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743200"/>
            <a:ext cx="8229600" cy="1315039"/>
          </a:xfrm>
        </p:spPr>
      </p:pic>
    </p:spTree>
    <p:extLst>
      <p:ext uri="{BB962C8B-B14F-4D97-AF65-F5344CB8AC3E}">
        <p14:creationId xmlns:p14="http://schemas.microsoft.com/office/powerpoint/2010/main" val="438263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D3’s Data Model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32508" y="3337317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selection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71600" y="3338945"/>
            <a:ext cx="198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data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10400" y="3106578"/>
            <a:ext cx="1600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visual form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14600" y="3645187"/>
            <a:ext cx="1143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05500" y="3645187"/>
            <a:ext cx="876300" cy="152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06335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Methods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590800"/>
            <a:ext cx="8229600" cy="1681590"/>
          </a:xfrm>
        </p:spPr>
      </p:pic>
    </p:spTree>
    <p:extLst>
      <p:ext uri="{BB962C8B-B14F-4D97-AF65-F5344CB8AC3E}">
        <p14:creationId xmlns:p14="http://schemas.microsoft.com/office/powerpoint/2010/main" val="540710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Selection in Variables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09800"/>
            <a:ext cx="8229600" cy="2904564"/>
          </a:xfrm>
        </p:spPr>
      </p:pic>
    </p:spTree>
    <p:extLst>
      <p:ext uri="{BB962C8B-B14F-4D97-AF65-F5344CB8AC3E}">
        <p14:creationId xmlns:p14="http://schemas.microsoft.com/office/powerpoint/2010/main" val="1526363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7300"/>
            <a:ext cx="9144000" cy="431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870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D3 Build?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2114353" y="1600200"/>
            <a:ext cx="4915293" cy="4525963"/>
          </a:xfrm>
        </p:spPr>
      </p:pic>
    </p:spTree>
    <p:extLst>
      <p:ext uri="{BB962C8B-B14F-4D97-AF65-F5344CB8AC3E}">
        <p14:creationId xmlns:p14="http://schemas.microsoft.com/office/powerpoint/2010/main" val="1642592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D3 Build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045" y="1600200"/>
            <a:ext cx="4577910" cy="4525963"/>
          </a:xfrm>
        </p:spPr>
      </p:pic>
    </p:spTree>
    <p:extLst>
      <p:ext uri="{BB962C8B-B14F-4D97-AF65-F5344CB8AC3E}">
        <p14:creationId xmlns:p14="http://schemas.microsoft.com/office/powerpoint/2010/main" val="2110058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edonometer-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858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D3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/>
        <p:txBody>
          <a:bodyPr>
            <a:normAutofit/>
          </a:bodyPr>
          <a:lstStyle/>
          <a:p>
            <a:r>
              <a:rPr lang="en-US" sz="3600" dirty="0"/>
              <a:t>HTML</a:t>
            </a:r>
          </a:p>
          <a:p>
            <a:r>
              <a:rPr lang="en-US" sz="3600" dirty="0"/>
              <a:t>CSS</a:t>
            </a:r>
          </a:p>
          <a:p>
            <a:r>
              <a:rPr lang="en-US" sz="3600" dirty="0"/>
              <a:t>JS</a:t>
            </a:r>
          </a:p>
          <a:p>
            <a:r>
              <a:rPr lang="en-US" sz="3600" dirty="0"/>
              <a:t>SVG</a:t>
            </a:r>
          </a:p>
          <a:p>
            <a:r>
              <a:rPr lang="en-US" sz="3600" dirty="0"/>
              <a:t>The DOM</a:t>
            </a:r>
          </a:p>
        </p:txBody>
      </p:sp>
    </p:spTree>
    <p:extLst>
      <p:ext uri="{BB962C8B-B14F-4D97-AF65-F5344CB8AC3E}">
        <p14:creationId xmlns:p14="http://schemas.microsoft.com/office/powerpoint/2010/main" val="396818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Programming 101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 bwMode="gray">
          <a:xfrm>
            <a:off x="457200" y="1396856"/>
            <a:ext cx="82296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ended up with this:</a:t>
            </a: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2002993"/>
            <a:ext cx="6934200" cy="484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746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With D3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46767"/>
            <a:ext cx="8229600" cy="4432828"/>
          </a:xfrm>
        </p:spPr>
      </p:pic>
    </p:spTree>
    <p:extLst>
      <p:ext uri="{BB962C8B-B14F-4D97-AF65-F5344CB8AC3E}">
        <p14:creationId xmlns:p14="http://schemas.microsoft.com/office/powerpoint/2010/main" val="342006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89" y="1600200"/>
            <a:ext cx="7125621" cy="4525963"/>
          </a:xfrm>
        </p:spPr>
      </p:pic>
    </p:spTree>
    <p:extLst>
      <p:ext uri="{BB962C8B-B14F-4D97-AF65-F5344CB8AC3E}">
        <p14:creationId xmlns:p14="http://schemas.microsoft.com/office/powerpoint/2010/main" val="2112948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2476</TotalTime>
  <Words>243</Words>
  <Application>Microsoft Office PowerPoint</Application>
  <PresentationFormat>On-screen Show (4:3)</PresentationFormat>
  <Paragraphs>64</Paragraphs>
  <Slides>23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Courier</vt:lpstr>
      <vt:lpstr>Office Theme</vt:lpstr>
      <vt:lpstr>Custom Design</vt:lpstr>
      <vt:lpstr>Introduction to D3</vt:lpstr>
      <vt:lpstr>D3’s Data Model</vt:lpstr>
      <vt:lpstr>What Can D3 Build?</vt:lpstr>
      <vt:lpstr>What Can D3 Build</vt:lpstr>
      <vt:lpstr>PowerPoint Presentation</vt:lpstr>
      <vt:lpstr>D3 Technologies</vt:lpstr>
      <vt:lpstr>Web Programming 101</vt:lpstr>
      <vt:lpstr>Getting Started With D3</vt:lpstr>
      <vt:lpstr>Getting Started</vt:lpstr>
      <vt:lpstr>How This Works in CodePen</vt:lpstr>
      <vt:lpstr>D3 Arrives at Version 4</vt:lpstr>
      <vt:lpstr>History: From Protovis to D3</vt:lpstr>
      <vt:lpstr>How Not to Learn D3</vt:lpstr>
      <vt:lpstr>Let’s Get Started</vt:lpstr>
      <vt:lpstr>Selecting an Element</vt:lpstr>
      <vt:lpstr>Selecting an Element</vt:lpstr>
      <vt:lpstr>Selecting (Many) Elements</vt:lpstr>
      <vt:lpstr>Chaining Methods</vt:lpstr>
      <vt:lpstr>Chaining Methods</vt:lpstr>
      <vt:lpstr>Chaining Methods</vt:lpstr>
      <vt:lpstr>Store Selection in Variables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2U LA</cp:lastModifiedBy>
  <cp:revision>102</cp:revision>
  <dcterms:created xsi:type="dcterms:W3CDTF">2016-03-21T14:12:59Z</dcterms:created>
  <dcterms:modified xsi:type="dcterms:W3CDTF">2017-01-31T23:05:48Z</dcterms:modified>
</cp:coreProperties>
</file>

<file path=docProps/thumbnail.jpeg>
</file>